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2"/>
  </p:normalViewPr>
  <p:slideViewPr>
    <p:cSldViewPr snapToGrid="0" snapToObjects="1">
      <p:cViewPr varScale="1">
        <p:scale>
          <a:sx n="95" d="100"/>
          <a:sy n="9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1187823" y="152989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 Austin Bhakti Yoga Club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7119848" y="3944389"/>
            <a:ext cx="5509549" cy="224676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President – Vignesh Kumar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Rep – Hari Kosuru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Ex-president – Nishtha Sharma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Speakers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Primary - Gaura (Girish)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 – Lavanya and Sarva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3823" y="4159158"/>
            <a:ext cx="20320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7823" y="155497"/>
            <a:ext cx="9451042" cy="27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1956118" y="277926"/>
            <a:ext cx="8218027" cy="1044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Washington DC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779" y="1659591"/>
            <a:ext cx="106807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411" y="1232646"/>
            <a:ext cx="4894729" cy="489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7447" y="1232647"/>
            <a:ext cx="6526305" cy="4894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2442258" y="567159"/>
            <a:ext cx="6130724" cy="9056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429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 &amp; details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1342664" y="1666754"/>
            <a:ext cx="6504971" cy="480131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Thursday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7.30-9pm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CBA 4.344 for 2017 (TBA for 2018)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of cost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Exclusively for UT students and staff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by case basis for non-UT members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 your friends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Facebook and Google group emails for weekly updates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– utaustinbyc@gmail.com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371" y="361760"/>
            <a:ext cx="3561657" cy="22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2751" y="4361756"/>
            <a:ext cx="2069753" cy="155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2751" y="2745474"/>
            <a:ext cx="1815353" cy="1210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1956120" y="0"/>
            <a:ext cx="8218027" cy="1044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Texas A&amp;M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9602" y="1255903"/>
            <a:ext cx="9270314" cy="5212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/>
          </p:nvPr>
        </p:nvSpPr>
        <p:spPr>
          <a:xfrm>
            <a:off x="1956118" y="0"/>
            <a:ext cx="8218027" cy="1044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4635" y="1029727"/>
            <a:ext cx="8319994" cy="550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ctrTitle"/>
          </p:nvPr>
        </p:nvSpPr>
        <p:spPr>
          <a:xfrm>
            <a:off x="1956117" y="0"/>
            <a:ext cx="8218027" cy="1044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IIT Chicago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8152" y="977867"/>
            <a:ext cx="9578915" cy="574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1983012" y="0"/>
            <a:ext cx="8218027" cy="1044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Virginia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1586" y="1059318"/>
            <a:ext cx="4970300" cy="5798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1983012" y="-165827"/>
            <a:ext cx="8218027" cy="1044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429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South Florida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658" y="878728"/>
            <a:ext cx="10127794" cy="5696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ctrTitle"/>
          </p:nvPr>
        </p:nvSpPr>
        <p:spPr>
          <a:xfrm>
            <a:off x="1956118" y="-34719"/>
            <a:ext cx="8218027" cy="1044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Baltimore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682" y="827273"/>
            <a:ext cx="7615518" cy="5711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59</Words>
  <Application>Microsoft Macintosh PowerPoint</Application>
  <PresentationFormat>Widescreen</PresentationFormat>
  <Paragraphs>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Noto Sans Symbols</vt:lpstr>
      <vt:lpstr>Arial</vt:lpstr>
      <vt:lpstr>Office Theme</vt:lpstr>
      <vt:lpstr>UT Austin Bhakti Yoga Club</vt:lpstr>
      <vt:lpstr>PowerPoint Presentation</vt:lpstr>
      <vt:lpstr>Schedule &amp; details</vt:lpstr>
      <vt:lpstr>Texas A&amp;M</vt:lpstr>
      <vt:lpstr>Stanford</vt:lpstr>
      <vt:lpstr>IIT Chicago</vt:lpstr>
      <vt:lpstr>Virginia</vt:lpstr>
      <vt:lpstr>University of South Florida</vt:lpstr>
      <vt:lpstr>Baltimore</vt:lpstr>
      <vt:lpstr>Washington DC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Austin Bhakti Yoga Club</dc:title>
  <cp:lastModifiedBy>Sivakumar, Girish (GE Transportation)</cp:lastModifiedBy>
  <cp:revision>12</cp:revision>
  <dcterms:modified xsi:type="dcterms:W3CDTF">2017-12-07T01:29:48Z</dcterms:modified>
</cp:coreProperties>
</file>